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1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09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39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31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77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555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56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54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87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4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27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E4CBA-55AE-4C99-880D-B9FEE57C737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84B5B-3599-45E6-971C-DDE49C733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91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2191998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88" y="210033"/>
            <a:ext cx="2603218" cy="32189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63592" y="210033"/>
            <a:ext cx="6429572" cy="55092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err="1">
                <a:latin typeface="Comic Sans MS" panose="030F0702030302020204" pitchFamily="66" charset="0"/>
              </a:rPr>
              <a:t>Helo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blant</a:t>
            </a:r>
            <a:r>
              <a:rPr lang="en-GB" sz="3200" dirty="0">
                <a:latin typeface="Comic Sans MS" panose="030F0702030302020204" pitchFamily="66" charset="0"/>
              </a:rPr>
              <a:t>! </a:t>
            </a:r>
            <a:r>
              <a:rPr lang="en-GB" sz="3200" dirty="0" err="1">
                <a:latin typeface="Comic Sans MS" panose="030F0702030302020204" pitchFamily="66" charset="0"/>
              </a:rPr>
              <a:t>Seren</a:t>
            </a:r>
            <a:r>
              <a:rPr lang="en-GB" sz="3200" dirty="0">
                <a:latin typeface="Comic Sans MS" panose="030F0702030302020204" pitchFamily="66" charset="0"/>
              </a:rPr>
              <a:t> a </a:t>
            </a:r>
            <a:r>
              <a:rPr lang="en-GB" sz="3200" dirty="0" err="1">
                <a:latin typeface="Comic Sans MS" panose="030F0702030302020204" pitchFamily="66" charset="0"/>
              </a:rPr>
              <a:t>Sbarc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ydym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ni</a:t>
            </a:r>
            <a:r>
              <a:rPr lang="en-GB" sz="3200" dirty="0">
                <a:latin typeface="Comic Sans MS" panose="030F0702030302020204" pitchFamily="66" charset="0"/>
              </a:rPr>
              <a:t>! Ni </a:t>
            </a:r>
            <a:r>
              <a:rPr lang="en-GB" sz="3200" dirty="0" err="1">
                <a:latin typeface="Comic Sans MS" panose="030F0702030302020204" pitchFamily="66" charset="0"/>
              </a:rPr>
              <a:t>yw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cymeriadau’r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Siarter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Iaith</a:t>
            </a:r>
            <a:r>
              <a:rPr lang="en-GB" sz="3200" dirty="0">
                <a:latin typeface="Comic Sans MS" panose="030F0702030302020204" pitchFamily="66" charset="0"/>
              </a:rPr>
              <a:t> ac </a:t>
            </a:r>
            <a:r>
              <a:rPr lang="en-GB" sz="3200" dirty="0" err="1">
                <a:latin typeface="Comic Sans MS" panose="030F0702030302020204" pitchFamily="66" charset="0"/>
              </a:rPr>
              <a:t>arwyr</a:t>
            </a:r>
            <a:r>
              <a:rPr lang="en-GB" sz="3200" dirty="0">
                <a:latin typeface="Comic Sans MS" panose="030F0702030302020204" pitchFamily="66" charset="0"/>
              </a:rPr>
              <a:t> y Gymraeg. </a:t>
            </a:r>
            <a:r>
              <a:rPr lang="en-GB" sz="3200" dirty="0" err="1">
                <a:latin typeface="Comic Sans MS" panose="030F0702030302020204" pitchFamily="66" charset="0"/>
              </a:rPr>
              <a:t>Gobeithio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eich</a:t>
            </a:r>
            <a:r>
              <a:rPr lang="en-GB" sz="3200" dirty="0">
                <a:latin typeface="Comic Sans MS" panose="030F0702030302020204" pitchFamily="66" charset="0"/>
              </a:rPr>
              <a:t> bod chi </a:t>
            </a:r>
            <a:r>
              <a:rPr lang="en-GB" sz="3200" dirty="0" err="1">
                <a:latin typeface="Comic Sans MS" panose="030F0702030302020204" pitchFamily="66" charset="0"/>
              </a:rPr>
              <a:t>gyd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yn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cadw’n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ddiogel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ar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hyn</a:t>
            </a:r>
            <a:r>
              <a:rPr lang="en-GB" sz="3200" dirty="0">
                <a:latin typeface="Comic Sans MS" panose="030F0702030302020204" pitchFamily="66" charset="0"/>
              </a:rPr>
              <a:t> o </a:t>
            </a:r>
            <a:r>
              <a:rPr lang="en-GB" sz="3200" dirty="0" err="1">
                <a:latin typeface="Comic Sans MS" panose="030F0702030302020204" pitchFamily="66" charset="0"/>
              </a:rPr>
              <a:t>bryd</a:t>
            </a:r>
            <a:r>
              <a:rPr lang="en-GB" sz="3200" dirty="0">
                <a:latin typeface="Comic Sans MS" panose="030F0702030302020204" pitchFamily="66" charset="0"/>
              </a:rPr>
              <a:t>. Beth am </a:t>
            </a:r>
            <a:r>
              <a:rPr lang="en-GB" sz="3200" dirty="0" err="1">
                <a:latin typeface="Comic Sans MS" panose="030F0702030302020204" pitchFamily="66" charset="0"/>
              </a:rPr>
              <a:t>roi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cynnig</a:t>
            </a:r>
            <a:r>
              <a:rPr lang="en-GB" sz="3200" dirty="0">
                <a:latin typeface="Comic Sans MS" panose="030F0702030302020204" pitchFamily="66" charset="0"/>
              </a:rPr>
              <a:t> ar </a:t>
            </a:r>
            <a:r>
              <a:rPr lang="en-GB" sz="3200" dirty="0" err="1">
                <a:latin typeface="Comic Sans MS" panose="030F0702030302020204" pitchFamily="66" charset="0"/>
              </a:rPr>
              <a:t>ein</a:t>
            </a:r>
            <a:r>
              <a:rPr lang="en-GB" sz="3200" dirty="0">
                <a:latin typeface="Comic Sans MS" panose="030F0702030302020204" pitchFamily="66" charset="0"/>
              </a:rPr>
              <a:t> her 30 </a:t>
            </a:r>
            <a:r>
              <a:rPr lang="en-GB" sz="3200" dirty="0" err="1">
                <a:latin typeface="Comic Sans MS" panose="030F0702030302020204" pitchFamily="66" charset="0"/>
              </a:rPr>
              <a:t>diwrnod</a:t>
            </a:r>
            <a:r>
              <a:rPr lang="en-GB" sz="3200" dirty="0">
                <a:latin typeface="Comic Sans MS" panose="030F0702030302020204" pitchFamily="66" charset="0"/>
              </a:rPr>
              <a:t>? Does dim </a:t>
            </a:r>
            <a:r>
              <a:rPr lang="en-GB" sz="3200" dirty="0" err="1">
                <a:latin typeface="Comic Sans MS" panose="030F0702030302020204" pitchFamily="66" charset="0"/>
              </a:rPr>
              <a:t>rhaid</a:t>
            </a:r>
            <a:r>
              <a:rPr lang="en-GB" sz="3200" dirty="0">
                <a:latin typeface="Comic Sans MS" panose="030F0702030302020204" pitchFamily="66" charset="0"/>
              </a:rPr>
              <a:t> i chi </a:t>
            </a:r>
            <a:r>
              <a:rPr lang="en-GB" sz="3200" dirty="0" err="1">
                <a:latin typeface="Comic Sans MS" panose="030F0702030302020204" pitchFamily="66" charset="0"/>
              </a:rPr>
              <a:t>gwblhau’r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heriau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mewn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trefn</a:t>
            </a:r>
            <a:r>
              <a:rPr lang="en-GB" sz="3200" dirty="0">
                <a:latin typeface="Comic Sans MS" panose="030F0702030302020204" pitchFamily="66" charset="0"/>
              </a:rPr>
              <a:t> b</a:t>
            </a:r>
            <a:r>
              <a:rPr lang="en-GB" sz="3200">
                <a:latin typeface="Comic Sans MS" panose="030F0702030302020204" pitchFamily="66" charset="0"/>
              </a:rPr>
              <a:t>enodol</a:t>
            </a:r>
            <a:r>
              <a:rPr lang="en-GB" sz="3200" dirty="0">
                <a:latin typeface="Comic Sans MS" panose="030F0702030302020204" pitchFamily="66" charset="0"/>
              </a:rPr>
              <a:t> neu </a:t>
            </a:r>
            <a:r>
              <a:rPr lang="en-GB" sz="3200" dirty="0" err="1">
                <a:latin typeface="Comic Sans MS" panose="030F0702030302020204" pitchFamily="66" charset="0"/>
              </a:rPr>
              <a:t>hyd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yn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oed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gwneud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pob</a:t>
            </a:r>
            <a:r>
              <a:rPr lang="en-GB" sz="3200" dirty="0">
                <a:latin typeface="Comic Sans MS" panose="030F0702030302020204" pitchFamily="66" charset="0"/>
              </a:rPr>
              <a:t> un. </a:t>
            </a:r>
            <a:r>
              <a:rPr lang="en-GB" sz="3200" dirty="0" err="1">
                <a:latin typeface="Comic Sans MS" panose="030F0702030302020204" pitchFamily="66" charset="0"/>
              </a:rPr>
              <a:t>Mwynhewch</a:t>
            </a:r>
            <a:r>
              <a:rPr lang="en-GB" sz="3200" dirty="0">
                <a:latin typeface="Comic Sans MS" panose="030F0702030302020204" pitchFamily="66" charset="0"/>
              </a:rPr>
              <a:t>! A </a:t>
            </a:r>
            <a:r>
              <a:rPr lang="en-GB" sz="3200" dirty="0" err="1">
                <a:latin typeface="Comic Sans MS" panose="030F0702030302020204" pitchFamily="66" charset="0"/>
              </a:rPr>
              <a:t>chofiwch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i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err="1">
                <a:latin typeface="Comic Sans MS" panose="030F0702030302020204" pitchFamily="66" charset="0"/>
              </a:rPr>
              <a:t>ddefnyddio’r</a:t>
            </a:r>
            <a:r>
              <a:rPr lang="en-GB" sz="3200" dirty="0">
                <a:latin typeface="Comic Sans MS" panose="030F0702030302020204" pitchFamily="66" charset="0"/>
              </a:rPr>
              <a:t> Gymraeg!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66315" y="3549727"/>
            <a:ext cx="2566638" cy="30848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8742" y="5858187"/>
            <a:ext cx="3221828" cy="8608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1378" y="5858187"/>
            <a:ext cx="2999492" cy="86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64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68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Rhondda Cynon Taff CBC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Davies, Bethan</dc:creator>
  <cp:lastModifiedBy>Jane Altham-Watkins</cp:lastModifiedBy>
  <cp:revision>3</cp:revision>
  <dcterms:created xsi:type="dcterms:W3CDTF">2020-05-05T09:20:37Z</dcterms:created>
  <dcterms:modified xsi:type="dcterms:W3CDTF">2020-05-17T18:13:32Z</dcterms:modified>
</cp:coreProperties>
</file>